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1B2B-6B33-4D86-ADEE-6FDEFCFEBA54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84F8-9C14-47F8-A192-2D830F583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51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1B2B-6B33-4D86-ADEE-6FDEFCFEBA54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84F8-9C14-47F8-A192-2D830F583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8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1B2B-6B33-4D86-ADEE-6FDEFCFEBA54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84F8-9C14-47F8-A192-2D830F583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0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1B2B-6B33-4D86-ADEE-6FDEFCFEBA54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84F8-9C14-47F8-A192-2D830F58322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2527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1B2B-6B33-4D86-ADEE-6FDEFCFEBA54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84F8-9C14-47F8-A192-2D830F583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373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1B2B-6B33-4D86-ADEE-6FDEFCFEBA54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84F8-9C14-47F8-A192-2D830F583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614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1B2B-6B33-4D86-ADEE-6FDEFCFEBA54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84F8-9C14-47F8-A192-2D830F583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308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1B2B-6B33-4D86-ADEE-6FDEFCFEBA54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84F8-9C14-47F8-A192-2D830F583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414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1B2B-6B33-4D86-ADEE-6FDEFCFEBA54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84F8-9C14-47F8-A192-2D830F583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781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1B2B-6B33-4D86-ADEE-6FDEFCFEBA54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84F8-9C14-47F8-A192-2D830F583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456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1B2B-6B33-4D86-ADEE-6FDEFCFEBA54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84F8-9C14-47F8-A192-2D830F583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921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1B2B-6B33-4D86-ADEE-6FDEFCFEBA54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84F8-9C14-47F8-A192-2D830F583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991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1B2B-6B33-4D86-ADEE-6FDEFCFEBA54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84F8-9C14-47F8-A192-2D830F583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19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1B2B-6B33-4D86-ADEE-6FDEFCFEBA54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84F8-9C14-47F8-A192-2D830F583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86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1B2B-6B33-4D86-ADEE-6FDEFCFEBA54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84F8-9C14-47F8-A192-2D830F583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544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1B2B-6B33-4D86-ADEE-6FDEFCFEBA54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84F8-9C14-47F8-A192-2D830F583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963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1B2B-6B33-4D86-ADEE-6FDEFCFEBA54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84F8-9C14-47F8-A192-2D830F583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20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1151B2B-6B33-4D86-ADEE-6FDEFCFEBA54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A84F8-9C14-47F8-A192-2D830F583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1671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3847" y="2189409"/>
            <a:ext cx="9144000" cy="1397828"/>
          </a:xfrm>
        </p:spPr>
        <p:txBody>
          <a:bodyPr/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«ТАРЫХ ЖАНА БИЗ»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001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052" y="156504"/>
            <a:ext cx="9404723" cy="1247293"/>
          </a:xfrm>
        </p:spPr>
        <p:txBody>
          <a:bodyPr/>
          <a:lstStyle/>
          <a:p>
            <a:pPr algn="ctr"/>
            <a:r>
              <a:rPr lang="ky-KG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«Өткөн күндөр даңкталмайын бүгүнкү күн баркталбайт»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6062" y="1825624"/>
            <a:ext cx="4919730" cy="492290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25792" y="1825625"/>
            <a:ext cx="6864439" cy="492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64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59063"/>
            <a:ext cx="10515600" cy="1141703"/>
          </a:xfrm>
        </p:spPr>
        <p:txBody>
          <a:bodyPr>
            <a:normAutofit fontScale="90000"/>
          </a:bodyPr>
          <a:lstStyle/>
          <a:p>
            <a:pPr algn="ctr"/>
            <a:r>
              <a:rPr lang="ky-K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Мамлекетибиздин түптөлүшүнө зор салымын кошкон чыгаан атуулдарыбыз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46882"/>
          </a:xfrm>
        </p:spPr>
        <p:txBody>
          <a:bodyPr/>
          <a:lstStyle/>
          <a:p>
            <a:r>
              <a:rPr lang="ky-K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Төрөгул </a:t>
            </a:r>
            <a:r>
              <a:rPr lang="ky-K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Айтматов (1903-1938-жж</a:t>
            </a:r>
            <a:r>
              <a:rPr lang="ky-KG" dirty="0" smtClean="0">
                <a:solidFill>
                  <a:srgbClr val="00B0F0"/>
                </a:solidFill>
              </a:rPr>
              <a:t>)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321417"/>
            <a:ext cx="4968584" cy="4166181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46882"/>
          </a:xfrm>
        </p:spPr>
        <p:txBody>
          <a:bodyPr/>
          <a:lstStyle/>
          <a:p>
            <a:r>
              <a:rPr lang="ky-KG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Касым Тыныстанов (1901-1938-жж)</a:t>
            </a:r>
            <a:endParaRPr lang="ru-RU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1" y="2321417"/>
            <a:ext cx="5183187" cy="416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41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093" y="365126"/>
            <a:ext cx="11539470" cy="1128824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сени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мен. Сен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болсоң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мен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болсом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таза болот!</a:t>
            </a:r>
            <a:r>
              <a:rPr lang="ky-KG" sz="2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Исхак Разаков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4544" y="1754813"/>
            <a:ext cx="5157787" cy="370201"/>
          </a:xfrm>
        </p:spPr>
        <p:txBody>
          <a:bodyPr/>
          <a:lstStyle/>
          <a:p>
            <a:r>
              <a:rPr lang="ky-K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Исхак Разаков (1910-1979-жж)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90454" y="2244211"/>
            <a:ext cx="4713668" cy="4504318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43851"/>
          </a:xfrm>
        </p:spPr>
        <p:txBody>
          <a:bodyPr/>
          <a:lstStyle/>
          <a:p>
            <a:r>
              <a:rPr lang="ky-K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Абды Сүйөркулов (1912-1992-жж</a:t>
            </a:r>
            <a:r>
              <a:rPr lang="ky-KG" dirty="0" smtClean="0"/>
              <a:t>)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10648" y="2244211"/>
            <a:ext cx="4829577" cy="45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61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792" y="365126"/>
            <a:ext cx="11307650" cy="1038672"/>
          </a:xfrm>
        </p:spPr>
        <p:txBody>
          <a:bodyPr>
            <a:normAutofit fontScale="90000"/>
          </a:bodyPr>
          <a:lstStyle/>
          <a:p>
            <a:pPr algn="ctr"/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«Тарыхын, тегин, тилин билбеген муун - маңкурт муунга айланат»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086" y="1606875"/>
            <a:ext cx="5276358" cy="546882"/>
          </a:xfrm>
        </p:spPr>
        <p:txBody>
          <a:bodyPr>
            <a:normAutofit/>
          </a:bodyPr>
          <a:lstStyle/>
          <a:p>
            <a:r>
              <a:rPr lang="ky-K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Жусуп Абдырахманов (1901-1938-жж)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88642" y="2153757"/>
            <a:ext cx="4636395" cy="4517499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07617" y="1552375"/>
            <a:ext cx="5183188" cy="585519"/>
          </a:xfrm>
        </p:spPr>
        <p:txBody>
          <a:bodyPr/>
          <a:lstStyle/>
          <a:p>
            <a:r>
              <a:rPr lang="ky-K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Ишеналы Арабаев (1882-1933-жж)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24387" y="2153757"/>
            <a:ext cx="5166418" cy="451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4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761" y="365126"/>
            <a:ext cx="11256135" cy="1012914"/>
          </a:xfrm>
        </p:spPr>
        <p:txBody>
          <a:bodyPr>
            <a:normAutofit fontScale="90000"/>
          </a:bodyPr>
          <a:lstStyle/>
          <a:p>
            <a:pPr algn="ctr"/>
            <a:r>
              <a:rPr lang="ky-K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«Биз дүйнөнү өзгөрттүк дүйнө бизди өзгөрттү»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7" y="1388403"/>
            <a:ext cx="5157787" cy="585519"/>
          </a:xfrm>
        </p:spPr>
        <p:txBody>
          <a:bodyPr/>
          <a:lstStyle/>
          <a:p>
            <a:r>
              <a:rPr lang="ky-K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Чынгыз Айтматов (1928-2008-жж)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186" y="2163651"/>
            <a:ext cx="5164428" cy="4546242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478087"/>
            <a:ext cx="5183188" cy="495836"/>
          </a:xfrm>
        </p:spPr>
        <p:txBody>
          <a:bodyPr/>
          <a:lstStyle/>
          <a:p>
            <a:r>
              <a:rPr lang="ky-K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Жоомарт Бөкөнбаев (1910-1944-жж)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163651"/>
            <a:ext cx="5032420" cy="454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73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6699"/>
          </a:xfrm>
        </p:spPr>
        <p:txBody>
          <a:bodyPr/>
          <a:lstStyle/>
          <a:p>
            <a:pPr algn="ctr"/>
            <a:r>
              <a:rPr lang="ky-KG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1916-жыл  «ҮРКҮН»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871" y="1365162"/>
            <a:ext cx="5181600" cy="5215941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19801" y="1365162"/>
            <a:ext cx="5333999" cy="521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04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550" y="184821"/>
            <a:ext cx="11372045" cy="935641"/>
          </a:xfrm>
        </p:spPr>
        <p:txBody>
          <a:bodyPr>
            <a:normAutofit/>
          </a:bodyPr>
          <a:lstStyle/>
          <a:p>
            <a:r>
              <a:rPr lang="ky-K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1916-ж «Репрессия </a:t>
            </a:r>
            <a:r>
              <a:rPr lang="ky-KG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«Тарых калган кара так»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9550" y="1493949"/>
            <a:ext cx="5440250" cy="504851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493948"/>
            <a:ext cx="5779395" cy="504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21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1085" y="2567413"/>
            <a:ext cx="9490656" cy="897005"/>
          </a:xfrm>
        </p:spPr>
        <p:txBody>
          <a:bodyPr/>
          <a:lstStyle/>
          <a:p>
            <a:r>
              <a:rPr lang="ky-KG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Көңүл бурганыңыздарга рахмат!!</a:t>
            </a:r>
            <a:endParaRPr lang="ru-RU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0812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60</TotalTime>
  <Words>118</Words>
  <Application>Microsoft Office PowerPoint</Application>
  <PresentationFormat>Широкоэкранный</PresentationFormat>
  <Paragraphs>17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 3</vt:lpstr>
      <vt:lpstr>Ион</vt:lpstr>
      <vt:lpstr>«ТАРЫХ ЖАНА БИЗ»</vt:lpstr>
      <vt:lpstr>«Өткөн күндөр даңкталмайын бүгүнкү күн баркталбайт»</vt:lpstr>
      <vt:lpstr>Мамлекетибиздин түптөлүшүнө зор салымын кошкон чыгаан атуулдарыбыз</vt:lpstr>
      <vt:lpstr>Коом деген сени менен мен. Сен ак болсоң, мен ак болсом коом да таза болот! Исхак Разаков </vt:lpstr>
      <vt:lpstr>«Тарыхын, тегин, тилин билбеген муун - маңкурт муунга айланат»</vt:lpstr>
      <vt:lpstr>«Биз дүйнөнү өзгөрттүк дүйнө бизди өзгөрттү»</vt:lpstr>
      <vt:lpstr>1916-жыл  «ҮРКҮН»</vt:lpstr>
      <vt:lpstr>1916-ж «Репрессия «Тарых калган кара так»</vt:lpstr>
      <vt:lpstr>Көңүл бурганыңыздарга рахмат!!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«ТАРЫХ ЖАНА БИЗ»</dc:title>
  <dc:creator>Пользователь</dc:creator>
  <cp:lastModifiedBy>Пользователь</cp:lastModifiedBy>
  <cp:revision>8</cp:revision>
  <dcterms:created xsi:type="dcterms:W3CDTF">2022-11-09T05:19:58Z</dcterms:created>
  <dcterms:modified xsi:type="dcterms:W3CDTF">2022-11-09T10:07:48Z</dcterms:modified>
</cp:coreProperties>
</file>